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9" r:id="rId5"/>
    <p:sldId id="271" r:id="rId6"/>
    <p:sldId id="273" r:id="rId7"/>
    <p:sldId id="270" r:id="rId8"/>
    <p:sldId id="275" r:id="rId9"/>
    <p:sldId id="277" r:id="rId10"/>
    <p:sldId id="278" r:id="rId11"/>
    <p:sldId id="27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ADDA88-618A-A008-5682-89096CEBF3EA}" name="Ilona Kuźmicz" initials="IK" userId="Ilona Kuźmicz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CDF6B-D56A-4C94-B009-5288DC7BF042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CFB9190A-A63C-45F9-98D2-FE5918E7FF86}">
      <dgm:prSet phldrT="[Tekst]"/>
      <dgm:spPr/>
      <dgm:t>
        <a:bodyPr/>
        <a:lstStyle/>
        <a:p>
          <a:r>
            <a:rPr lang="pl-PL" dirty="0"/>
            <a:t>dr Ilona Kuźmicz</a:t>
          </a:r>
        </a:p>
      </dgm:t>
    </dgm:pt>
    <dgm:pt modelId="{4545B032-1BC9-430C-8AD6-084473F95C6B}" type="parTrans" cxnId="{C7EB2FAD-1976-4D03-A1F3-9F4BC38AFDFE}">
      <dgm:prSet/>
      <dgm:spPr/>
      <dgm:t>
        <a:bodyPr/>
        <a:lstStyle/>
        <a:p>
          <a:endParaRPr lang="pl-PL"/>
        </a:p>
      </dgm:t>
    </dgm:pt>
    <dgm:pt modelId="{92D7974F-E8CB-41F8-BDB6-AAD47C0403D3}" type="sibTrans" cxnId="{C7EB2FAD-1976-4D03-A1F3-9F4BC38AFDFE}">
      <dgm:prSet/>
      <dgm:spPr/>
      <dgm:t>
        <a:bodyPr/>
        <a:lstStyle/>
        <a:p>
          <a:endParaRPr lang="pl-PL"/>
        </a:p>
      </dgm:t>
    </dgm:pt>
    <dgm:pt modelId="{2D5A9CB5-72FF-4884-96E1-9F2B2F4D3F60}">
      <dgm:prSet phldrT="[Tekst]"/>
      <dgm:spPr/>
      <dgm:t>
        <a:bodyPr/>
        <a:lstStyle/>
        <a:p>
          <a:r>
            <a:rPr lang="pl-PL" dirty="0"/>
            <a:t>dr Ewa Kawalec- Kajstura </a:t>
          </a:r>
        </a:p>
      </dgm:t>
    </dgm:pt>
    <dgm:pt modelId="{489EB86B-8547-410B-B2FC-B860F11FECEB}" type="parTrans" cxnId="{4B397538-C9F2-4636-9C6D-930711688DDC}">
      <dgm:prSet/>
      <dgm:spPr/>
      <dgm:t>
        <a:bodyPr/>
        <a:lstStyle/>
        <a:p>
          <a:endParaRPr lang="pl-PL"/>
        </a:p>
      </dgm:t>
    </dgm:pt>
    <dgm:pt modelId="{E0755B65-8223-4A9E-845B-68BBD955E1DA}" type="sibTrans" cxnId="{4B397538-C9F2-4636-9C6D-930711688DDC}">
      <dgm:prSet/>
      <dgm:spPr/>
      <dgm:t>
        <a:bodyPr/>
        <a:lstStyle/>
        <a:p>
          <a:endParaRPr lang="pl-PL"/>
        </a:p>
      </dgm:t>
    </dgm:pt>
    <dgm:pt modelId="{F2A31DFC-1DCB-4760-A1A2-DEC47AE61B16}" type="pres">
      <dgm:prSet presAssocID="{B57CDF6B-D56A-4C94-B009-5288DC7BF0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0603A9-F4B7-4D25-B857-F0F81EB99ECD}" type="pres">
      <dgm:prSet presAssocID="{CFB9190A-A63C-45F9-98D2-FE5918E7FF86}" presName="gear1" presStyleLbl="node1" presStyleIdx="0" presStyleCnt="2" custScaleX="121989" custLinFactNeighborX="6683" custLinFactNeighborY="-1249">
        <dgm:presLayoutVars>
          <dgm:chMax val="1"/>
          <dgm:bulletEnabled val="1"/>
        </dgm:presLayoutVars>
      </dgm:prSet>
      <dgm:spPr/>
    </dgm:pt>
    <dgm:pt modelId="{FC1073DC-385E-42FE-9393-86FF218A7FCB}" type="pres">
      <dgm:prSet presAssocID="{CFB9190A-A63C-45F9-98D2-FE5918E7FF86}" presName="gear1srcNode" presStyleLbl="node1" presStyleIdx="0" presStyleCnt="2"/>
      <dgm:spPr/>
    </dgm:pt>
    <dgm:pt modelId="{395041EB-8489-48B1-8FFA-7ED0E46CC1BF}" type="pres">
      <dgm:prSet presAssocID="{CFB9190A-A63C-45F9-98D2-FE5918E7FF86}" presName="gear1dstNode" presStyleLbl="node1" presStyleIdx="0" presStyleCnt="2"/>
      <dgm:spPr/>
    </dgm:pt>
    <dgm:pt modelId="{7F055575-7082-4E36-AD61-F01B877C96E2}" type="pres">
      <dgm:prSet presAssocID="{2D5A9CB5-72FF-4884-96E1-9F2B2F4D3F60}" presName="gear2" presStyleLbl="node1" presStyleIdx="1" presStyleCnt="2" custScaleX="159425" custScaleY="137865">
        <dgm:presLayoutVars>
          <dgm:chMax val="1"/>
          <dgm:bulletEnabled val="1"/>
        </dgm:presLayoutVars>
      </dgm:prSet>
      <dgm:spPr/>
    </dgm:pt>
    <dgm:pt modelId="{A0EB0DF9-FF31-42F6-8EC6-F767CE5842A9}" type="pres">
      <dgm:prSet presAssocID="{2D5A9CB5-72FF-4884-96E1-9F2B2F4D3F60}" presName="gear2srcNode" presStyleLbl="node1" presStyleIdx="1" presStyleCnt="2"/>
      <dgm:spPr/>
    </dgm:pt>
    <dgm:pt modelId="{47E4B942-4D54-4E22-89AF-C407A1AB6983}" type="pres">
      <dgm:prSet presAssocID="{2D5A9CB5-72FF-4884-96E1-9F2B2F4D3F60}" presName="gear2dstNode" presStyleLbl="node1" presStyleIdx="1" presStyleCnt="2"/>
      <dgm:spPr/>
    </dgm:pt>
    <dgm:pt modelId="{328E3446-A622-4359-83F2-5F98BD1D6116}" type="pres">
      <dgm:prSet presAssocID="{92D7974F-E8CB-41F8-BDB6-AAD47C0403D3}" presName="connector1" presStyleLbl="sibTrans2D1" presStyleIdx="0" presStyleCnt="2" custScaleX="148610"/>
      <dgm:spPr/>
    </dgm:pt>
    <dgm:pt modelId="{FBE65FFD-A59A-4070-9D0B-BBFE95F2566D}" type="pres">
      <dgm:prSet presAssocID="{E0755B65-8223-4A9E-845B-68BBD955E1DA}" presName="connector2" presStyleLbl="sibTrans2D1" presStyleIdx="1" presStyleCnt="2" custLinFactNeighborX="-19602" custLinFactNeighborY="-11278"/>
      <dgm:spPr/>
    </dgm:pt>
  </dgm:ptLst>
  <dgm:cxnLst>
    <dgm:cxn modelId="{F8112D12-AE46-40A0-854D-005DF8306C62}" type="presOf" srcId="{2D5A9CB5-72FF-4884-96E1-9F2B2F4D3F60}" destId="{A0EB0DF9-FF31-42F6-8EC6-F767CE5842A9}" srcOrd="1" destOrd="0" presId="urn:microsoft.com/office/officeart/2005/8/layout/gear1"/>
    <dgm:cxn modelId="{4B397538-C9F2-4636-9C6D-930711688DDC}" srcId="{B57CDF6B-D56A-4C94-B009-5288DC7BF042}" destId="{2D5A9CB5-72FF-4884-96E1-9F2B2F4D3F60}" srcOrd="1" destOrd="0" parTransId="{489EB86B-8547-410B-B2FC-B860F11FECEB}" sibTransId="{E0755B65-8223-4A9E-845B-68BBD955E1DA}"/>
    <dgm:cxn modelId="{7041B14E-C207-42FF-982D-08EF03488374}" type="presOf" srcId="{CFB9190A-A63C-45F9-98D2-FE5918E7FF86}" destId="{BE0603A9-F4B7-4D25-B857-F0F81EB99ECD}" srcOrd="0" destOrd="0" presId="urn:microsoft.com/office/officeart/2005/8/layout/gear1"/>
    <dgm:cxn modelId="{C7EB2FAD-1976-4D03-A1F3-9F4BC38AFDFE}" srcId="{B57CDF6B-D56A-4C94-B009-5288DC7BF042}" destId="{CFB9190A-A63C-45F9-98D2-FE5918E7FF86}" srcOrd="0" destOrd="0" parTransId="{4545B032-1BC9-430C-8AD6-084473F95C6B}" sibTransId="{92D7974F-E8CB-41F8-BDB6-AAD47C0403D3}"/>
    <dgm:cxn modelId="{446752B4-8D4E-4E03-B3CB-C782D9AE24B5}" type="presOf" srcId="{2D5A9CB5-72FF-4884-96E1-9F2B2F4D3F60}" destId="{47E4B942-4D54-4E22-89AF-C407A1AB6983}" srcOrd="2" destOrd="0" presId="urn:microsoft.com/office/officeart/2005/8/layout/gear1"/>
    <dgm:cxn modelId="{99579BB4-C476-42D6-AD35-F6B1373160B0}" type="presOf" srcId="{CFB9190A-A63C-45F9-98D2-FE5918E7FF86}" destId="{FC1073DC-385E-42FE-9393-86FF218A7FCB}" srcOrd="1" destOrd="0" presId="urn:microsoft.com/office/officeart/2005/8/layout/gear1"/>
    <dgm:cxn modelId="{D6C79CC1-CC8F-4532-94ED-D3DCA21A9A0B}" type="presOf" srcId="{2D5A9CB5-72FF-4884-96E1-9F2B2F4D3F60}" destId="{7F055575-7082-4E36-AD61-F01B877C96E2}" srcOrd="0" destOrd="0" presId="urn:microsoft.com/office/officeart/2005/8/layout/gear1"/>
    <dgm:cxn modelId="{314199C2-F752-47AA-9F15-0F14DA6EDB0A}" type="presOf" srcId="{B57CDF6B-D56A-4C94-B009-5288DC7BF042}" destId="{F2A31DFC-1DCB-4760-A1A2-DEC47AE61B16}" srcOrd="0" destOrd="0" presId="urn:microsoft.com/office/officeart/2005/8/layout/gear1"/>
    <dgm:cxn modelId="{293286CD-C3B2-4D08-A865-E1A414384944}" type="presOf" srcId="{CFB9190A-A63C-45F9-98D2-FE5918E7FF86}" destId="{395041EB-8489-48B1-8FFA-7ED0E46CC1BF}" srcOrd="2" destOrd="0" presId="urn:microsoft.com/office/officeart/2005/8/layout/gear1"/>
    <dgm:cxn modelId="{154917E6-380D-42A0-A892-DA550B8A7B2E}" type="presOf" srcId="{92D7974F-E8CB-41F8-BDB6-AAD47C0403D3}" destId="{328E3446-A622-4359-83F2-5F98BD1D6116}" srcOrd="0" destOrd="0" presId="urn:microsoft.com/office/officeart/2005/8/layout/gear1"/>
    <dgm:cxn modelId="{256F6BF8-B124-46BD-9BD9-F3943FDE08F6}" type="presOf" srcId="{E0755B65-8223-4A9E-845B-68BBD955E1DA}" destId="{FBE65FFD-A59A-4070-9D0B-BBFE95F2566D}" srcOrd="0" destOrd="0" presId="urn:microsoft.com/office/officeart/2005/8/layout/gear1"/>
    <dgm:cxn modelId="{1117E8F0-CC7B-44E4-A21A-E2E1961A1679}" type="presParOf" srcId="{F2A31DFC-1DCB-4760-A1A2-DEC47AE61B16}" destId="{BE0603A9-F4B7-4D25-B857-F0F81EB99ECD}" srcOrd="0" destOrd="0" presId="urn:microsoft.com/office/officeart/2005/8/layout/gear1"/>
    <dgm:cxn modelId="{F9BF0032-6569-4DA4-8E42-9D366359608B}" type="presParOf" srcId="{F2A31DFC-1DCB-4760-A1A2-DEC47AE61B16}" destId="{FC1073DC-385E-42FE-9393-86FF218A7FCB}" srcOrd="1" destOrd="0" presId="urn:microsoft.com/office/officeart/2005/8/layout/gear1"/>
    <dgm:cxn modelId="{6DFA30A9-9814-466A-B851-D0C025728BC5}" type="presParOf" srcId="{F2A31DFC-1DCB-4760-A1A2-DEC47AE61B16}" destId="{395041EB-8489-48B1-8FFA-7ED0E46CC1BF}" srcOrd="2" destOrd="0" presId="urn:microsoft.com/office/officeart/2005/8/layout/gear1"/>
    <dgm:cxn modelId="{E5B715DF-D196-461E-A62B-C7BF5BCB5A40}" type="presParOf" srcId="{F2A31DFC-1DCB-4760-A1A2-DEC47AE61B16}" destId="{7F055575-7082-4E36-AD61-F01B877C96E2}" srcOrd="3" destOrd="0" presId="urn:microsoft.com/office/officeart/2005/8/layout/gear1"/>
    <dgm:cxn modelId="{101142D1-6848-4649-B992-56491BF62496}" type="presParOf" srcId="{F2A31DFC-1DCB-4760-A1A2-DEC47AE61B16}" destId="{A0EB0DF9-FF31-42F6-8EC6-F767CE5842A9}" srcOrd="4" destOrd="0" presId="urn:microsoft.com/office/officeart/2005/8/layout/gear1"/>
    <dgm:cxn modelId="{7D0307BB-BDC1-4E05-8714-704949F2B029}" type="presParOf" srcId="{F2A31DFC-1DCB-4760-A1A2-DEC47AE61B16}" destId="{47E4B942-4D54-4E22-89AF-C407A1AB6983}" srcOrd="5" destOrd="0" presId="urn:microsoft.com/office/officeart/2005/8/layout/gear1"/>
    <dgm:cxn modelId="{87B07DDB-98A1-4B29-A97C-8CA2BEF711EF}" type="presParOf" srcId="{F2A31DFC-1DCB-4760-A1A2-DEC47AE61B16}" destId="{328E3446-A622-4359-83F2-5F98BD1D6116}" srcOrd="6" destOrd="0" presId="urn:microsoft.com/office/officeart/2005/8/layout/gear1"/>
    <dgm:cxn modelId="{BD9CA0BC-72F0-4280-9744-CF0FC0425541}" type="presParOf" srcId="{F2A31DFC-1DCB-4760-A1A2-DEC47AE61B16}" destId="{FBE65FFD-A59A-4070-9D0B-BBFE95F2566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603A9-F4B7-4D25-B857-F0F81EB99ECD}">
      <dsp:nvSpPr>
        <dsp:cNvPr id="0" name=""/>
        <dsp:cNvSpPr/>
      </dsp:nvSpPr>
      <dsp:spPr>
        <a:xfrm>
          <a:off x="2077974" y="1493076"/>
          <a:ext cx="2919484" cy="239323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dr Ilona Kuźmicz</a:t>
          </a:r>
        </a:p>
      </dsp:txBody>
      <dsp:txXfrm>
        <a:off x="2625589" y="2053680"/>
        <a:ext cx="1824254" cy="1230172"/>
      </dsp:txXfrm>
    </dsp:sp>
    <dsp:sp modelId="{7F055575-7082-4E36-AD61-F01B877C96E2}">
      <dsp:nvSpPr>
        <dsp:cNvPr id="0" name=""/>
        <dsp:cNvSpPr/>
      </dsp:nvSpPr>
      <dsp:spPr>
        <a:xfrm>
          <a:off x="271574" y="627767"/>
          <a:ext cx="2774848" cy="2399588"/>
        </a:xfrm>
        <a:prstGeom prst="gear6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dr Ewa Kawalec- Kajstura </a:t>
          </a:r>
        </a:p>
      </dsp:txBody>
      <dsp:txXfrm>
        <a:off x="930226" y="1235522"/>
        <a:ext cx="1457544" cy="1184078"/>
      </dsp:txXfrm>
    </dsp:sp>
    <dsp:sp modelId="{328E3446-A622-4359-83F2-5F98BD1D6116}">
      <dsp:nvSpPr>
        <dsp:cNvPr id="0" name=""/>
        <dsp:cNvSpPr/>
      </dsp:nvSpPr>
      <dsp:spPr>
        <a:xfrm>
          <a:off x="1580516" y="1113055"/>
          <a:ext cx="4374603" cy="2943680"/>
        </a:xfrm>
        <a:prstGeom prst="circularArrow">
          <a:avLst>
            <a:gd name="adj1" fmla="val 4878"/>
            <a:gd name="adj2" fmla="val 312630"/>
            <a:gd name="adj3" fmla="val 3154951"/>
            <a:gd name="adj4" fmla="val 15204676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65FFD-A59A-4070-9D0B-BBFE95F2566D}">
      <dsp:nvSpPr>
        <dsp:cNvPr id="0" name=""/>
        <dsp:cNvSpPr/>
      </dsp:nvSpPr>
      <dsp:spPr>
        <a:xfrm>
          <a:off x="44201" y="320490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97DA89-96C4-6E37-513E-A273DCEAE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9B427A-6CDA-516E-C44D-ADAF5043F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13605D-22D9-315C-A445-7EFE5FFB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2BAF4E-25DA-D670-87CB-9BA85911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43B62F-732C-9C5C-6CB1-F463E9C1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69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56245-B292-DF77-FF41-49787A8F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B9276C-A191-2928-236A-41B662571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814936-7F12-1086-4F85-D4A9093C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40903B-23E4-2DA3-EC6C-0D0DD98C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17729E-3716-92BD-DE6B-199E31ED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2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D772089-7055-F673-FEB5-5BB80B0ED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18A39D-9BF2-37FA-D849-4662E1433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7F45F2-FD6A-0D30-2526-39C2F977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0E15AC-F36B-C5FE-B675-4735E695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B3D679-CEF2-F4D7-A721-AD84B08B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2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7BB214-8F96-68C6-FF21-BC94FA09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BA6868-9DF0-5603-0C8D-86897EC6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5B7423-8CD5-ED62-BC9D-6B19BC5A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4052CE-15B4-190B-83FA-9E05E128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4D6E59-895F-57C9-9C60-27A819BF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79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15DDB-BF65-8183-18FD-81640396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02F767-A019-BDC8-4202-B1518F5F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A1B522-F2D1-618F-8DB7-16F3F245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30FCA1-32B9-84C8-FF74-834A3B47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28AFC4-B826-7178-636C-B802CB64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4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2F4CF9-5018-1C0A-D57A-A26DD599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5785C7-A6E0-58B9-4351-397AEE578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20D2F4-6831-381E-12D2-44C28A1A5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459B97-C6BE-DB1A-1D2B-E9E25FA0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937DF2-3E3D-6F6B-C098-7BC777AA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67ECE7-E3A2-EE3E-04FF-A8948768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89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378AF7-4349-7D6B-9998-DB27D73D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5C7716-92E4-4581-63E8-2C6F7512A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86CC18-2154-F075-E7FC-E83513FCB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FAC9D6-06D1-81FE-246D-03BF497C8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0E020E8-02CF-7639-7220-8374F7ABF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31E07F-986A-7A89-11E7-D31DAEC0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CF2C87E-8ACA-349A-F0FC-76472B05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CB7FFB0-8109-A093-6CDF-37F0A2FE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10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F79B4F-E387-375B-BC2B-A434ADC2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4F91574-2536-560B-7D8C-F7FD2731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065D219-AB17-EB52-895C-3DF07CA1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8E4F1B-CF44-7E84-6B20-C33D6A29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38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CAE9820-BF21-4FD5-318E-A764FA4F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8CF7E2-89DA-73F1-8647-5748AD72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71D814-5262-0F5B-0AA5-2D66C017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6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DC42-ECFC-6074-C960-65819DD5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59C713-2713-6612-99B1-2E71ACE9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68660D-1714-0871-CE10-E7A06682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8FCB11-A5A6-1170-5244-B274DB7A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7134AE-0C3D-1C3C-0720-A85DA806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4E3753-D229-ABD0-9719-76938B07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A623C-E21A-C7DF-A1F5-F02100ED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8B0D60E-46B7-0D27-73AE-E45A92383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047982-C7AC-15E8-28CE-2105BED0D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185B8C-9EC4-FEBD-DAB4-F47237EA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5B0AF8-7C40-816D-BF4F-2A4527F9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6819AC-83AE-23CD-DA31-EAE3EF37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EAEE250-2D7F-9D2D-0F2F-E33194D5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5BDF71-9CC6-7F0A-1A17-E598CA37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8EEDEF-D95B-6843-EA36-369EA7B11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05F1-8761-4779-AC77-8D67D1615653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02307A-6777-FD0D-7CC4-4B972BFA6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428AA8-F07E-7A4D-615E-ED548B45B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87F1-1FD3-4200-B50B-2FA1BF2298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3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391E0-6E2D-AC8B-E3C3-F0393C6B2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104" y="2003610"/>
            <a:ext cx="4495801" cy="3330390"/>
          </a:xfrm>
        </p:spPr>
        <p:txBody>
          <a:bodyPr anchor="t">
            <a:normAutofit/>
          </a:bodyPr>
          <a:lstStyle/>
          <a:p>
            <a:r>
              <a:rPr lang="pl-PL" sz="4800" dirty="0"/>
              <a:t>Podsumowanie roku akademickiego 2021/22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CF299F-251A-456A-3D20-D6A300317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92"/>
          <a:stretch/>
        </p:blipFill>
        <p:spPr>
          <a:xfrm>
            <a:off x="5450541" y="1104150"/>
            <a:ext cx="597049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15" y="1751106"/>
            <a:ext cx="4653577" cy="1147483"/>
          </a:xfrm>
        </p:spPr>
        <p:txBody>
          <a:bodyPr vert="horz" anchor="t">
            <a:normAutofit fontScale="90000"/>
          </a:bodyPr>
          <a:lstStyle/>
          <a:p>
            <a:pPr algn="ctr"/>
            <a:r>
              <a:rPr lang="pl-PL" sz="2800" dirty="0"/>
              <a:t>Cykl postów tematycznych w </a:t>
            </a:r>
            <a:r>
              <a:rPr lang="pl-PL" sz="2800" dirty="0" err="1"/>
              <a:t>Social</a:t>
            </a:r>
            <a:r>
              <a:rPr lang="pl-PL" sz="2800" dirty="0"/>
              <a:t> Mediach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D72E54F-7D6A-3CFF-6817-CBD06BE3A7C3}"/>
              </a:ext>
            </a:extLst>
          </p:cNvPr>
          <p:cNvSpPr/>
          <p:nvPr/>
        </p:nvSpPr>
        <p:spPr>
          <a:xfrm>
            <a:off x="1512047" y="3483355"/>
            <a:ext cx="3424518" cy="963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Autor: JUSTYNA SRAGA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D80808-4A6B-B589-FA05-BC1BC3E5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835" y="1174845"/>
            <a:ext cx="500525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29" y="1125816"/>
            <a:ext cx="759012" cy="4500282"/>
          </a:xfrm>
        </p:spPr>
        <p:txBody>
          <a:bodyPr vert="vert270" anchor="t">
            <a:normAutofit/>
          </a:bodyPr>
          <a:lstStyle/>
          <a:p>
            <a:pPr algn="ctr"/>
            <a:r>
              <a:rPr lang="pl-PL" sz="4000" dirty="0"/>
              <a:t>Rozpoczęte projekty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C912071-A95E-C074-0277-EF627755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747" y="1253331"/>
            <a:ext cx="7550524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badawczy: „ Wykorzystanie kompetencji zawodowych z zakresu badań fizykalnych a poczucie własnej skuteczności w grupie aktywnych zawodowo pielęgniarek”, w trakcie realizacji.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Publikacja naukowa: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Sraga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J., Reczek A., Kawalec-Kajstura E., Kuźmicz I.: „Funkcjonowanie pacjenta z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ziarniniakowatością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Wegenera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w trakcie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opracowywania.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Publikacja naukowa: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Sraga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J.,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Szajnowska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W.,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Zmarlak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K., Kawalec-Kajstura E., Kuźmicz I.: Akceptacja choroby i satysfakcja z życia pacjenta po amputacji prącia –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trakcie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opracowywania.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68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505ED5-BAB2-ED18-2F30-D7C4F83E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256" y="1398493"/>
            <a:ext cx="1307353" cy="3848847"/>
          </a:xfrm>
        </p:spPr>
        <p:txBody>
          <a:bodyPr vert="vert270" anchor="t">
            <a:normAutofit/>
          </a:bodyPr>
          <a:lstStyle/>
          <a:p>
            <a:r>
              <a:rPr lang="pl-PL" sz="4000" dirty="0"/>
              <a:t>Opiekunowie SKN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8329DE6-FAF2-9292-F5E6-C3AD4AE25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88471"/>
              </p:ext>
            </p:extLst>
          </p:nvPr>
        </p:nvGraphicFramePr>
        <p:xfrm>
          <a:off x="3929885" y="1147248"/>
          <a:ext cx="506057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8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926" y="1178859"/>
            <a:ext cx="759012" cy="4500282"/>
          </a:xfrm>
        </p:spPr>
        <p:txBody>
          <a:bodyPr vert="vert270" anchor="t">
            <a:normAutofit/>
          </a:bodyPr>
          <a:lstStyle/>
          <a:p>
            <a:pPr algn="ctr"/>
            <a:r>
              <a:rPr lang="pl-PL" sz="4000" dirty="0"/>
              <a:t>Publikacje naukowe</a:t>
            </a:r>
          </a:p>
        </p:txBody>
      </p:sp>
      <p:pic>
        <p:nvPicPr>
          <p:cNvPr id="4" name="Symbol zastępczy zawartości 3" descr="Obraz zawierający tekst&#10;&#10;Opis wygenerowany automatycznie">
            <a:extLst>
              <a:ext uri="{FF2B5EF4-FFF2-40B4-BE49-F238E27FC236}">
                <a16:creationId xmlns:a16="http://schemas.microsoft.com/office/drawing/2014/main" id="{C7C5AD55-2577-0F26-9024-CCE04A824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4" t="706" r="27844" b="26279"/>
          <a:stretch/>
        </p:blipFill>
        <p:spPr bwMode="auto">
          <a:xfrm>
            <a:off x="589231" y="1074564"/>
            <a:ext cx="4471284" cy="4686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ABAF511-96DD-CBE4-7CF3-AE05A356C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05" t="940" r="28307" b="21458"/>
          <a:stretch/>
        </p:blipFill>
        <p:spPr bwMode="auto">
          <a:xfrm>
            <a:off x="6766748" y="990598"/>
            <a:ext cx="4720120" cy="477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42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87" y="1178859"/>
            <a:ext cx="4720120" cy="4500282"/>
          </a:xfrm>
        </p:spPr>
        <p:txBody>
          <a:bodyPr vert="horz" anchor="t">
            <a:normAutofit/>
          </a:bodyPr>
          <a:lstStyle/>
          <a:p>
            <a:pPr algn="ctr"/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Studencka Konferencja Medycyny Paliatywnej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Warszawa, 09.04.2022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prelegent: </a:t>
            </a:r>
            <a:r>
              <a:rPr lang="pl-PL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Sraga</a:t>
            </a:r>
            <a:r>
              <a:rPr lang="pl-PL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Justyna</a:t>
            </a:r>
            <a:br>
              <a:rPr lang="pl-PL" sz="4000" dirty="0"/>
            </a:br>
            <a:endParaRPr lang="pl-PL" sz="40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7012399-00C3-DD86-DCBC-B6B4D7E19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8" t="24339" r="26852" b="15344"/>
          <a:stretch/>
        </p:blipFill>
        <p:spPr bwMode="auto">
          <a:xfrm>
            <a:off x="5342732" y="1619624"/>
            <a:ext cx="6070524" cy="3388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757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87" y="1178859"/>
            <a:ext cx="4720120" cy="4500282"/>
          </a:xfrm>
        </p:spPr>
        <p:txBody>
          <a:bodyPr vert="horz" anchor="t">
            <a:normAutofit/>
          </a:bodyPr>
          <a:lstStyle/>
          <a:p>
            <a:pPr algn="ctr"/>
            <a:br>
              <a:rPr lang="pl-PL" sz="4000" dirty="0"/>
            </a:br>
            <a:endParaRPr lang="pl-PL" sz="4000" dirty="0"/>
          </a:p>
        </p:txBody>
      </p:sp>
      <p:pic>
        <p:nvPicPr>
          <p:cNvPr id="3" name="Obraz 2" descr="Może być zdjęciem przedstawiającym tekst „MEDYCZNE TARGI V WIEDZY KONFERENCJA OGÓLNOPOLSKA STUDENTÓW UCZELNI MEDYCZNYCH”">
            <a:extLst>
              <a:ext uri="{FF2B5EF4-FFF2-40B4-BE49-F238E27FC236}">
                <a16:creationId xmlns:a16="http://schemas.microsoft.com/office/drawing/2014/main" id="{57653D21-3D17-C1AC-64ED-D310BE0C0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990593"/>
            <a:ext cx="4366932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zawartości 5" descr="Może być zdjęciem przedstawiającym co najmniej jedna osoba, ludzie stoją i w budynku">
            <a:extLst>
              <a:ext uri="{FF2B5EF4-FFF2-40B4-BE49-F238E27FC236}">
                <a16:creationId xmlns:a16="http://schemas.microsoft.com/office/drawing/2014/main" id="{F1C3C179-1B86-41DE-7753-F991D9CA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7" y="990585"/>
            <a:ext cx="3505200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Może być zdjęciem przedstawiającym co najmniej jedna osoba i ludzie stoją">
            <a:extLst>
              <a:ext uri="{FF2B5EF4-FFF2-40B4-BE49-F238E27FC236}">
                <a16:creationId xmlns:a16="http://schemas.microsoft.com/office/drawing/2014/main" id="{4160342C-4374-ED32-0775-7FC475B4A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82" y="990597"/>
            <a:ext cx="3653118" cy="487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D167E7A0-1C86-6706-341D-AF6724F15882}"/>
              </a:ext>
            </a:extLst>
          </p:cNvPr>
          <p:cNvSpPr/>
          <p:nvPr/>
        </p:nvSpPr>
        <p:spPr>
          <a:xfrm>
            <a:off x="516438" y="5236055"/>
            <a:ext cx="2643775" cy="537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/>
              <a:t>Sraga</a:t>
            </a:r>
            <a:r>
              <a:rPr lang="pl-PL" dirty="0"/>
              <a:t> Justyna</a:t>
            </a:r>
          </a:p>
          <a:p>
            <a:r>
              <a:rPr lang="pl-PL" dirty="0"/>
              <a:t>Julia Pieczykolan</a:t>
            </a:r>
          </a:p>
        </p:txBody>
      </p:sp>
    </p:spTree>
    <p:extLst>
      <p:ext uri="{BB962C8B-B14F-4D97-AF65-F5344CB8AC3E}">
        <p14:creationId xmlns:p14="http://schemas.microsoft.com/office/powerpoint/2010/main" val="113652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53" y="1255206"/>
            <a:ext cx="759012" cy="4500282"/>
          </a:xfrm>
        </p:spPr>
        <p:txBody>
          <a:bodyPr vert="vert270" anchor="t">
            <a:normAutofit/>
          </a:bodyPr>
          <a:lstStyle/>
          <a:p>
            <a:pPr algn="ctr"/>
            <a:r>
              <a:rPr lang="pl-PL" sz="4000" dirty="0"/>
              <a:t>Inne aktywności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4CD881E-A9A9-FFD2-3052-33719AF7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110" y="1253331"/>
            <a:ext cx="4677335" cy="435133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Justyna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Sraga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koordynator Sesji Naukowej Pielęgniarstwo i Położnictwo, rejestracja uczestników, realizacja Targów Kół Naukowych, koordynowanie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„Interdyscyplinarność kluczem do sukcesu – Pielęgniarstwo” podczas II Ogólnopolska Konferencja Studentów Uczelni Medycznych „Medyczne Targi Wiedzy 2022”, Kraków 22-23.04.2022.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 Pieczykolan – wolontariat podczas Skonsultuj z Farmaceutą 2022 – Choroby Tarczycy, Kraków, 09.04.2022.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BC11685-CDAD-3953-6874-0B22FA34C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9" t="20988" r="11121" b="34790"/>
          <a:stretch/>
        </p:blipFill>
        <p:spPr bwMode="auto">
          <a:xfrm>
            <a:off x="8787765" y="4322928"/>
            <a:ext cx="2874010" cy="143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61E4A09-24CF-B423-2882-CD27EFA7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88" y="1090809"/>
            <a:ext cx="1890722" cy="21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10" y="1178859"/>
            <a:ext cx="4720120" cy="4500282"/>
          </a:xfrm>
        </p:spPr>
        <p:txBody>
          <a:bodyPr vert="horz" anchor="t">
            <a:normAutofit/>
          </a:bodyPr>
          <a:lstStyle/>
          <a:p>
            <a:pPr algn="ctr"/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ebinarium „Interdyscyplinarność kluczem do sukcesu - Pielęgniarstwo” w ramach II-</a:t>
            </a:r>
            <a:r>
              <a:rPr lang="pl-P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iej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Ogólnopolskiej Konferencji Studentów Uczelni Medycznych „Medyczne Targi Wiedzy 2022”, 13.04.2022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prelegent: dr Ilona Kuźmicz</a:t>
            </a:r>
            <a:br>
              <a:rPr lang="pl-PL" sz="4000" dirty="0"/>
            </a:br>
            <a:endParaRPr lang="pl-PL" sz="4000" dirty="0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DB8D1D63-12A0-408D-6112-7BD08F19D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1529" y="1230407"/>
            <a:ext cx="6143453" cy="42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15" y="1751106"/>
            <a:ext cx="4927897" cy="1147483"/>
          </a:xfrm>
        </p:spPr>
        <p:txBody>
          <a:bodyPr vert="horz" anchor="t">
            <a:normAutofit fontScale="90000"/>
          </a:bodyPr>
          <a:lstStyle/>
          <a:p>
            <a:pPr algn="ctr"/>
            <a:r>
              <a:rPr lang="pl-PL" sz="2800" dirty="0"/>
              <a:t>Cykl postów tematycznych w </a:t>
            </a:r>
            <a:r>
              <a:rPr lang="pl-PL" sz="2800" dirty="0" err="1"/>
              <a:t>Social</a:t>
            </a:r>
            <a:r>
              <a:rPr lang="pl-PL" sz="2800" dirty="0"/>
              <a:t> Mediach  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D72E54F-7D6A-3CFF-6817-CBD06BE3A7C3}"/>
              </a:ext>
            </a:extLst>
          </p:cNvPr>
          <p:cNvSpPr/>
          <p:nvPr/>
        </p:nvSpPr>
        <p:spPr>
          <a:xfrm>
            <a:off x="1512047" y="3483355"/>
            <a:ext cx="3245224" cy="963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Autor: JULIA SIECZKOWSKA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70645B-51DE-D877-9320-E90E093142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92" y="1193025"/>
            <a:ext cx="4653577" cy="44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6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214A2C-7A10-0565-B92F-50AE519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15" y="1751106"/>
            <a:ext cx="4653577" cy="1147483"/>
          </a:xfrm>
        </p:spPr>
        <p:txBody>
          <a:bodyPr vert="horz" anchor="t">
            <a:normAutofit fontScale="90000"/>
          </a:bodyPr>
          <a:lstStyle/>
          <a:p>
            <a:pPr algn="ctr"/>
            <a:r>
              <a:rPr lang="pl-PL" sz="2800" dirty="0"/>
              <a:t>Cykl postów tematycznych w </a:t>
            </a:r>
            <a:r>
              <a:rPr lang="pl-PL" sz="2800" dirty="0" err="1"/>
              <a:t>Social</a:t>
            </a:r>
            <a:r>
              <a:rPr lang="pl-PL" sz="2800" dirty="0"/>
              <a:t> Mediach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D72E54F-7D6A-3CFF-6817-CBD06BE3A7C3}"/>
              </a:ext>
            </a:extLst>
          </p:cNvPr>
          <p:cNvSpPr/>
          <p:nvPr/>
        </p:nvSpPr>
        <p:spPr>
          <a:xfrm>
            <a:off x="1512047" y="3483355"/>
            <a:ext cx="3424518" cy="963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Autor: WERONIKA SZAJNOWSKA</a:t>
            </a:r>
          </a:p>
        </p:txBody>
      </p:sp>
      <p:pic>
        <p:nvPicPr>
          <p:cNvPr id="3" name="Picture 4" descr="Może być zdjęciem przedstawiającym co najmniej jedna osoba i tekst „4 marca to Międzynarodowy Dzień ŚwiadomoÅ›ci HPV HPV”">
            <a:extLst>
              <a:ext uri="{FF2B5EF4-FFF2-40B4-BE49-F238E27FC236}">
                <a16:creationId xmlns:a16="http://schemas.microsoft.com/office/drawing/2014/main" id="{80193719-81DE-9E45-4780-184B35C8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84" y="1404471"/>
            <a:ext cx="3748316" cy="4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821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251</Words>
  <Application>Microsoft Office PowerPoint</Application>
  <PresentationFormat>Panoramiczny</PresentationFormat>
  <Paragraphs>25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Motyw pakietu Office</vt:lpstr>
      <vt:lpstr>Podsumowanie roku akademickiego 2021/22</vt:lpstr>
      <vt:lpstr>Opiekunowie SKN</vt:lpstr>
      <vt:lpstr>Publikacje naukowe</vt:lpstr>
      <vt:lpstr>III Studencka Konferencja Medycyny Paliatywnej Warszawa, 09.04.2022  prelegent: Sraga Justyna </vt:lpstr>
      <vt:lpstr> </vt:lpstr>
      <vt:lpstr>Inne aktywności</vt:lpstr>
      <vt:lpstr>Webinarium „Interdyscyplinarność kluczem do sukcesu - Pielęgniarstwo” w ramach II-iej Ogólnopolskiej Konferencji Studentów Uczelni Medycznych „Medyczne Targi Wiedzy 2022”, 13.04.2022  prelegent: dr Ilona Kuźmicz </vt:lpstr>
      <vt:lpstr>Cykl postów tematycznych w Social Mediach   </vt:lpstr>
      <vt:lpstr>Cykl postów tematycznych w Social Mediach </vt:lpstr>
      <vt:lpstr>Cykl postów tematycznych w Social Mediach </vt:lpstr>
      <vt:lpstr>Rozpoczęte projekty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roku akademickiego 2021/22</dc:title>
  <dc:creator>Ilona Kuźmicz</dc:creator>
  <cp:lastModifiedBy>Agnieszka Moskal</cp:lastModifiedBy>
  <cp:revision>3</cp:revision>
  <dcterms:created xsi:type="dcterms:W3CDTF">2022-11-09T15:50:05Z</dcterms:created>
  <dcterms:modified xsi:type="dcterms:W3CDTF">2023-03-03T11:24:10Z</dcterms:modified>
</cp:coreProperties>
</file>